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579013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Presenting: A Passion for Technology and People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30101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I'm excited to share my background, interests, and enthusiasm for this role at MadMobile supporting the restaurant industry.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278398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DBCB58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11662" y="5382935"/>
            <a:ext cx="198358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152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Aa</a:t>
            </a: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1299686" y="5261729"/>
            <a:ext cx="213300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Alpha romeo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3565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About Me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463284"/>
            <a:ext cx="7477601" cy="1295400"/>
          </a:xfrm>
          <a:prstGeom prst="roundRect">
            <a:avLst>
              <a:gd name="adj" fmla="val 771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2990" y="269307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Hobbies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2990" y="3173492"/>
            <a:ext cx="70180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Hiking, photography, and gaming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833199" y="3980855"/>
            <a:ext cx="7477601" cy="1295400"/>
          </a:xfrm>
          <a:prstGeom prst="roundRect">
            <a:avLst>
              <a:gd name="adj" fmla="val 771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62990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Personal Traits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1062990" y="4691063"/>
            <a:ext cx="70180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Curious, collaborative, and detail-oriented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498425"/>
            <a:ext cx="7477601" cy="1295400"/>
          </a:xfrm>
          <a:prstGeom prst="roundRect">
            <a:avLst>
              <a:gd name="adj" fmla="val 771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62990" y="572821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Values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62990" y="6208633"/>
            <a:ext cx="70180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Making a positive impact and continuous learning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394466"/>
            <a:ext cx="66473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My Superhero: Batman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Batman?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21362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 combination of intellect, technology, and determination inspires me to strive for excellence.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Parallels to Tech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21362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Like Batman, I'm driven to use my skills to solve complex problems and make a difference.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Defining Moment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213622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Batman's origin story of turning personal tragedy into purpose motivates me daily.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4603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MadMobile and the Restaurant Industry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65271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13610" y="3694390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Cutting-Edge Tech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MadMobile's innovative solutions empower restaurants to adapt and thrive.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65271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73566" y="3694390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729038"/>
            <a:ext cx="3743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Improving the Experience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Streamlining operations and enhancing the customer journey.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531602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85273" y="5357693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760107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Scalable Solutions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Flexible technology that can support a wide range of restaurants.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531602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78685" y="5357693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Industry Expertise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Deep understanding of the unique challenges restaurants face.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354336"/>
            <a:ext cx="576143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Excited for this Role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4684157"/>
            <a:ext cx="10554414" cy="44410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4598849" y="3906560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7" name="Shape 4"/>
          <p:cNvSpPr/>
          <p:nvPr/>
        </p:nvSpPr>
        <p:spPr>
          <a:xfrm>
            <a:off x="4371142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546759" y="4475917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232309" y="24930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Valuable Expertise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2973467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Applying my technical and problem-solving skills to benefit restaurants.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292995" y="4684157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288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2568" y="4475917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5828943" y="5684044"/>
            <a:ext cx="29723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Growth Opportunity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6164461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Expanding my knowledge in the DevOps/SRE space.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987141" y="3906560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17" name="Shape 14"/>
          <p:cNvSpPr/>
          <p:nvPr/>
        </p:nvSpPr>
        <p:spPr>
          <a:xfrm>
            <a:off x="9759434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906714" y="4475917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475940" y="2493050"/>
            <a:ext cx="30666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Collaborative Culture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2973467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Working with a talented team to drive innovation.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398514"/>
            <a:ext cx="642913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DevOps/SRE Practices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648313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Continuous Integration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564856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Automating the build, test, and deployment process.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648313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Infrastructure as Code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564856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Treating infrastructure configurations like software to improve consistency.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648313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Monitoring and Observability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564856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Proactively identifying and resolving issues for reliable systems.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3494365"/>
            <a:ext cx="961060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Improving the Dining Experience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4521994"/>
            <a:ext cx="3518059" cy="88868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0163" y="5743932"/>
            <a:ext cx="286821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Order Optimization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60163" y="6224349"/>
            <a:ext cx="307371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Streamlining the ordering process for faster service.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052" y="4521994"/>
            <a:ext cx="3518178" cy="88868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778222" y="57439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Menu Flexibility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778222" y="6224349"/>
            <a:ext cx="307383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Dynamically updating menus to reflect inventory and specials.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229" y="4521994"/>
            <a:ext cx="3518178" cy="88868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296400" y="57439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Insights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9296400" y="6224349"/>
            <a:ext cx="307383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Leveraging data to enhance personalization and loyalty.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09681"/>
            <a:ext cx="867417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Powering the Future of Dining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3348395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125992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Mobile-First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606409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Streamlining the customer experience on the go.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81" y="3348395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4125992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Cloud Infrastructure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4953595"/>
            <a:ext cx="238863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Scalable, secure, and flexible tech solutions.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3348395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4125992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Predictive Insights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953595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Leveraging data to drive operational efficiency.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656" y="3348395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4125992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IoT Integration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4606409"/>
            <a:ext cx="238875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Connecting devices to optimize workflows.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2024-05-09T12:00:14Z</dcterms:created>
  <dcterms:modified xsi:type="dcterms:W3CDTF">2024-05-09T12:00:14Z</dcterms:modified>
</cp:coreProperties>
</file>